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5" autoAdjust="0"/>
    <p:restoredTop sz="94660"/>
  </p:normalViewPr>
  <p:slideViewPr>
    <p:cSldViewPr>
      <p:cViewPr varScale="1">
        <p:scale>
          <a:sx n="111" d="100"/>
          <a:sy n="111" d="100"/>
        </p:scale>
        <p:origin x="163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6E483-E98B-408D-AC2C-0B490E15A8E4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7F113-9323-4A54-9CF7-508D4A1590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710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41F6E-7FFC-4780-B710-C9090F670BCB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F6BC8-C186-4CB6-B693-C11B6EF294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459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0BFE05-A9B5-4ECA-A4DE-A1F17669459C}" type="datetimeFigureOut">
              <a:rPr lang="sv-SE" smtClean="0"/>
              <a:t>2020-08-11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E7EB1D-05D5-4041-89AE-BAA13CC4E464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Rubrik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6400800" cy="1752600"/>
          </a:xfrm>
        </p:spPr>
        <p:txBody>
          <a:bodyPr/>
          <a:lstStyle/>
          <a:p>
            <a:r>
              <a:rPr lang="sv-SE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Underrubrik</a:t>
            </a:r>
            <a:endParaRPr lang="sv-SE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6948264" y="49411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Utfärdare- Datum</a:t>
            </a:r>
            <a:endParaRPr lang="sv-SE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9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</a:t>
            </a:r>
            <a:endParaRPr lang="sv-SE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Rubrik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5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ågform">
  <a:themeElements>
    <a:clrScheme name="Våg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åg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åg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8193E6FC353C478C894A83A8167D09" ma:contentTypeVersion="2" ma:contentTypeDescription="Skapa ett nytt dokument." ma:contentTypeScope="" ma:versionID="252a942839c46dc14b3e7a66c39a7c73">
  <xsd:schema xmlns:xsd="http://www.w3.org/2001/XMLSchema" xmlns:xs="http://www.w3.org/2001/XMLSchema" xmlns:p="http://schemas.microsoft.com/office/2006/metadata/properties" xmlns:ns2="e70f99ea-7d52-4853-a3dc-bdf9fdf8846d" targetNamespace="http://schemas.microsoft.com/office/2006/metadata/properties" ma:root="true" ma:fieldsID="f128fe638466cb2e1065623acbf35633" ns2:_="">
    <xsd:import namespace="e70f99ea-7d52-4853-a3dc-bdf9fdf884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f99ea-7d52-4853-a3dc-bdf9fdf884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8E9BDC-95CA-42DB-90EE-BEE39B108AA0}"/>
</file>

<file path=customXml/itemProps2.xml><?xml version="1.0" encoding="utf-8"?>
<ds:datastoreItem xmlns:ds="http://schemas.openxmlformats.org/officeDocument/2006/customXml" ds:itemID="{5B006DFA-B3B4-4B55-AF23-994EC7E254FE}"/>
</file>

<file path=customXml/itemProps3.xml><?xml version="1.0" encoding="utf-8"?>
<ds:datastoreItem xmlns:ds="http://schemas.openxmlformats.org/officeDocument/2006/customXml" ds:itemID="{67ECEFBE-DA89-4BC6-B9B2-D54EF530EBFB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6840</TotalTime>
  <Words>7</Words>
  <Application>Microsoft Office PowerPoint</Application>
  <PresentationFormat>Bildspel på skärmen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Candara</vt:lpstr>
      <vt:lpstr>Symbol</vt:lpstr>
      <vt:lpstr>Vågform</vt:lpstr>
      <vt:lpstr>Rubrik</vt:lpstr>
      <vt:lpstr>Rubrik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Admin</dc:creator>
  <cp:lastModifiedBy>Rosvall, Johannes</cp:lastModifiedBy>
  <cp:revision>22</cp:revision>
  <cp:lastPrinted>2018-08-05T12:36:28Z</cp:lastPrinted>
  <dcterms:created xsi:type="dcterms:W3CDTF">2018-08-02T13:13:10Z</dcterms:created>
  <dcterms:modified xsi:type="dcterms:W3CDTF">2020-08-11T12:20:20Z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0x010100748193E6FC353C478C894A83A8167D09</vt:lpwstr>
  </property>
</Properties>
</file>